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C78"/>
    <a:srgbClr val="897C61"/>
    <a:srgbClr val="C0B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2027" y="-6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250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92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353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34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923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769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67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19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41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40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548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FE28A-123C-42C2-A94C-69BBF0849960}" type="datetimeFigureOut">
              <a:rPr lang="th-TH" smtClean="0"/>
              <a:t>15/11/65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9FAF-F2CD-4641-A04A-03586A76304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52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A1FD9A-9878-BD88-3858-C917B59FD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8" y="4531485"/>
            <a:ext cx="4956241" cy="29752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8578ED-AAEC-A9AE-5E56-ECAFC1EE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1" y="1395779"/>
            <a:ext cx="6528997" cy="30542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7709738-19EF-85E5-46A4-6B165022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9" y="1696719"/>
            <a:ext cx="3867832" cy="24837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11E19D-5470-455B-AA04-9E173FDE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77394" y="5130254"/>
            <a:ext cx="2371613" cy="14023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1D1713-7B54-A246-112C-4B0F2D05AEB7}"/>
              </a:ext>
            </a:extLst>
          </p:cNvPr>
          <p:cNvSpPr txBox="1"/>
          <p:nvPr/>
        </p:nvSpPr>
        <p:spPr>
          <a:xfrm>
            <a:off x="4450185" y="1782234"/>
            <a:ext cx="188872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PAPERSHARK</a:t>
            </a:r>
          </a:p>
          <a:p>
            <a:pPr algn="thaiDist"/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เป็นเกมหนีฉลาม หลบศัตรูและเก็บเหรียญเพื่อนับคะแนนเมื่อเก็บเหรียญครบตามที่กำหนดจะสามารถใช้ความสามารถลบศัตรูทั้งหมด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 5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 วิได้ ในเกมมีทั้งหมด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 3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 ด่านจะมีความยากขึ้น ในแต่ล่ะด่านจะมีรูป</a:t>
            </a:r>
            <a:r>
              <a:rPr lang="en-US" sz="1400" dirty="0">
                <a:latin typeface="FC Lamoon" panose="02000000000000000000" pitchFamily="2" charset="0"/>
                <a:cs typeface="FC Lamoon" panose="02000000000000000000" pitchFamily="2" charset="0"/>
              </a:rPr>
              <a:t>,</a:t>
            </a:r>
            <a:r>
              <a:rPr lang="th-TH" sz="1400" dirty="0">
                <a:latin typeface="FC Lamoon" panose="02000000000000000000" pitchFamily="2" charset="0"/>
                <a:cs typeface="FC Lamoon" panose="02000000000000000000" pitchFamily="2" charset="0"/>
              </a:rPr>
              <a:t>บรรยากาศแตกต่างตามความลึกและศัตรูจะเปลี่ยนเช่นกัน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2C3F85-83D6-D654-4E49-ED2ECCED69A0}"/>
              </a:ext>
            </a:extLst>
          </p:cNvPr>
          <p:cNvGrpSpPr/>
          <p:nvPr/>
        </p:nvGrpSpPr>
        <p:grpSpPr>
          <a:xfrm>
            <a:off x="164501" y="7576713"/>
            <a:ext cx="6528998" cy="2111343"/>
            <a:chOff x="164501" y="7356373"/>
            <a:chExt cx="6528998" cy="211134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F9094E7-0B41-BFEC-F651-7CB1D3C8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01" y="7356373"/>
              <a:ext cx="6528998" cy="21113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15761-4C71-B1D0-1E7A-A38F5494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121" y="7887857"/>
              <a:ext cx="897973" cy="4239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83DB03-D46B-285E-0A1B-525B9A10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594" y="7997292"/>
              <a:ext cx="1057776" cy="4239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01C61B-245E-568B-8669-709CED0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183" y="8291399"/>
              <a:ext cx="597855" cy="5193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DB9A61-0F69-E0B2-717F-F3BB2B4E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019" y="7571413"/>
              <a:ext cx="1134648" cy="49227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D5113D4-4F51-F91C-6087-00225BB2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602" y="8421269"/>
              <a:ext cx="1333195" cy="79367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0813F62-F138-CFEF-D8CC-C5A8B399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689" y="8649857"/>
              <a:ext cx="509050" cy="5206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0C1F9A1-B344-A6E8-EF50-72FCA278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65" y="8580189"/>
              <a:ext cx="616618" cy="67605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D6691A-9DAA-C77E-17DC-E5E84487C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416" y="7849386"/>
              <a:ext cx="703713" cy="66083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F54E7E-DFAD-4498-BBEB-3F099835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797" y="8787592"/>
              <a:ext cx="1346108" cy="5401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1AF41A9-F21D-D4B5-E123-9D89A48D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1" y="8623851"/>
              <a:ext cx="1534770" cy="7936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CBF801-ECA2-FDDA-7B47-83EAA1752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7"/>
            <a:stretch/>
          </p:blipFill>
          <p:spPr>
            <a:xfrm>
              <a:off x="480798" y="7913329"/>
              <a:ext cx="1183885" cy="76598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8B2F0-C591-DC33-19F8-D85E867D5E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97" y="6074077"/>
            <a:ext cx="766568" cy="766568"/>
          </a:xfrm>
          <a:prstGeom prst="rect">
            <a:avLst/>
          </a:prstGeom>
        </p:spPr>
      </p:pic>
      <p:sp>
        <p:nvSpPr>
          <p:cNvPr id="51" name="Frame 50">
            <a:extLst>
              <a:ext uri="{FF2B5EF4-FFF2-40B4-BE49-F238E27FC236}">
                <a16:creationId xmlns:a16="http://schemas.microsoft.com/office/drawing/2014/main" id="{264DD6E0-3F76-2045-E2EE-29820386D37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frame">
            <a:avLst>
              <a:gd name="adj1" fmla="val 669"/>
            </a:avLst>
          </a:prstGeom>
          <a:solidFill>
            <a:srgbClr val="1B4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5557DC-67EC-B1D4-8325-C69242ED59D9}"/>
              </a:ext>
            </a:extLst>
          </p:cNvPr>
          <p:cNvSpPr txBox="1"/>
          <p:nvPr/>
        </p:nvSpPr>
        <p:spPr>
          <a:xfrm>
            <a:off x="469465" y="5217750"/>
            <a:ext cx="1748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ตัวละครมี </a:t>
            </a:r>
            <a:r>
              <a:rPr lang="en-US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HP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20 </a:t>
            </a:r>
            <a:r>
              <a:rPr lang="th-TH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หน่วย</a:t>
            </a:r>
            <a:endParaRPr lang="en-US" dirty="0">
              <a:solidFill>
                <a:srgbClr val="FF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W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ว่ายขี้น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A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ว่ายถอยหลัง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ว่างลงล่าง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D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ว่ายไปข้างหน้า</a:t>
            </a:r>
          </a:p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Spacebar 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ลบศัตรู 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5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 วิ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F5BB6-C7D7-CEDC-6D62-304265E3A0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90" y="5254263"/>
            <a:ext cx="2262674" cy="12727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2D83FB-82CC-8C56-CF20-28762F4BE8E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b="9542"/>
          <a:stretch/>
        </p:blipFill>
        <p:spPr>
          <a:xfrm rot="18936010">
            <a:off x="3400168" y="5314254"/>
            <a:ext cx="1240351" cy="122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9FD38-54CB-530D-037E-B7FD2475EC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6" y="12209"/>
            <a:ext cx="4565526" cy="144463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1C5F65B-1616-5C18-833D-C476F19CC0C5}"/>
              </a:ext>
            </a:extLst>
          </p:cNvPr>
          <p:cNvSpPr txBox="1"/>
          <p:nvPr/>
        </p:nvSpPr>
        <p:spPr>
          <a:xfrm>
            <a:off x="1507483" y="4703425"/>
            <a:ext cx="2395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2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How to play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87E644-94D1-985D-1219-5B9B8E13CE44}"/>
              </a:ext>
            </a:extLst>
          </p:cNvPr>
          <p:cNvSpPr txBox="1"/>
          <p:nvPr/>
        </p:nvSpPr>
        <p:spPr>
          <a:xfrm>
            <a:off x="1146236" y="7921310"/>
            <a:ext cx="6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Player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D9D623-301B-E44E-87B9-24FDA571E00F}"/>
              </a:ext>
            </a:extLst>
          </p:cNvPr>
          <p:cNvSpPr txBox="1"/>
          <p:nvPr/>
        </p:nvSpPr>
        <p:spPr>
          <a:xfrm>
            <a:off x="1239448" y="8641609"/>
            <a:ext cx="63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Shark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7F3AC8-A1CD-734B-E8E1-0DB19E57A8BA}"/>
              </a:ext>
            </a:extLst>
          </p:cNvPr>
          <p:cNvSpPr txBox="1"/>
          <p:nvPr/>
        </p:nvSpPr>
        <p:spPr>
          <a:xfrm>
            <a:off x="509226" y="6969831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solidFill>
                  <a:srgbClr val="00206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หลบสิ่งกีดขวางให้นานสุด </a:t>
            </a:r>
            <a:r>
              <a:rPr lang="en-US" sz="2400" dirty="0">
                <a:solidFill>
                  <a:srgbClr val="00206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!!</a:t>
            </a:r>
            <a:endParaRPr lang="th-TH" sz="2400" dirty="0">
              <a:solidFill>
                <a:srgbClr val="00206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89974B3-E5C7-4A6B-15A2-ABC13B3F7855}"/>
              </a:ext>
            </a:extLst>
          </p:cNvPr>
          <p:cNvSpPr txBox="1"/>
          <p:nvPr/>
        </p:nvSpPr>
        <p:spPr>
          <a:xfrm>
            <a:off x="5344195" y="5017574"/>
            <a:ext cx="135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B4C78"/>
                </a:solidFill>
                <a:latin typeface="Alaca Medium" pitchFamily="50" charset="0"/>
              </a:rPr>
              <a:t>Get Score</a:t>
            </a:r>
            <a:endParaRPr lang="th-TH" sz="2000" b="1" dirty="0">
              <a:solidFill>
                <a:srgbClr val="1B4C78"/>
              </a:solidFill>
              <a:latin typeface="Alaca Medium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9A38A6-20DC-EF77-A01B-608F1611DF56}"/>
              </a:ext>
            </a:extLst>
          </p:cNvPr>
          <p:cNvSpPr txBox="1"/>
          <p:nvPr/>
        </p:nvSpPr>
        <p:spPr>
          <a:xfrm>
            <a:off x="5394547" y="5482564"/>
            <a:ext cx="129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เก็บเหรียญจะได้คะแนน </a:t>
            </a:r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1</a:t>
            </a:r>
            <a:r>
              <a:rPr lang="th-TH" dirty="0">
                <a:latin typeface="FC Lamoon" panose="02000000000000000000" pitchFamily="2" charset="0"/>
                <a:cs typeface="FC Lamoon" panose="02000000000000000000" pitchFamily="2" charset="0"/>
              </a:rPr>
              <a:t> คะแนน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F726D6-CFFB-D243-3D0C-348AAFD24445}"/>
              </a:ext>
            </a:extLst>
          </p:cNvPr>
          <p:cNvSpPr txBox="1"/>
          <p:nvPr/>
        </p:nvSpPr>
        <p:spPr>
          <a:xfrm>
            <a:off x="1976896" y="7588165"/>
            <a:ext cx="3184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200" b="1" dirty="0">
                <a:solidFill>
                  <a:srgbClr val="1B4C78"/>
                </a:solidFill>
                <a:latin typeface="Alaca Medium" pitchFamily="50" charset="0"/>
                <a:cs typeface="FC Lamoon" panose="02000000000000000000" pitchFamily="2" charset="0"/>
              </a:rPr>
              <a:t>All Character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E5A37-49D2-60DF-1007-8D4FF8CE4353}"/>
              </a:ext>
            </a:extLst>
          </p:cNvPr>
          <p:cNvCxnSpPr>
            <a:cxnSpLocks/>
          </p:cNvCxnSpPr>
          <p:nvPr/>
        </p:nvCxnSpPr>
        <p:spPr>
          <a:xfrm>
            <a:off x="2054578" y="8133669"/>
            <a:ext cx="0" cy="1414462"/>
          </a:xfrm>
          <a:prstGeom prst="line">
            <a:avLst/>
          </a:prstGeom>
          <a:ln>
            <a:solidFill>
              <a:srgbClr val="897C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03A27AB3-223C-E7B7-3C46-EC10601F66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94" y="8364480"/>
            <a:ext cx="601417" cy="60591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3E044A0-AC24-A180-3888-FA2E807E8D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9" y="150913"/>
            <a:ext cx="1217129" cy="60856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0F187AD-87BB-A6F5-4254-B735C0CECC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826" flipH="1">
            <a:off x="5221955" y="653282"/>
            <a:ext cx="1439766" cy="78203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BB03A02-FCBE-0664-5571-5202FABDCD60}"/>
              </a:ext>
            </a:extLst>
          </p:cNvPr>
          <p:cNvSpPr txBox="1"/>
          <p:nvPr/>
        </p:nvSpPr>
        <p:spPr>
          <a:xfrm>
            <a:off x="3339408" y="9331525"/>
            <a:ext cx="7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Enemy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DD9B32-996A-7350-36B7-5D52454E6785}"/>
              </a:ext>
            </a:extLst>
          </p:cNvPr>
          <p:cNvSpPr txBox="1"/>
          <p:nvPr/>
        </p:nvSpPr>
        <p:spPr>
          <a:xfrm>
            <a:off x="480798" y="1095297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Lamoon" panose="02000000000000000000" pitchFamily="2" charset="0"/>
                <a:cs typeface="FC Lamoon" panose="02000000000000000000" pitchFamily="2" charset="0"/>
              </a:rPr>
              <a:t>65010892 Yongsuk Prasertsuk</a:t>
            </a:r>
            <a:endParaRPr lang="th-TH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2E37-6CB5-E3EB-9C9C-FE0F148017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07" b="89507"/>
          <a:stretch/>
        </p:blipFill>
        <p:spPr>
          <a:xfrm>
            <a:off x="2246350" y="6633995"/>
            <a:ext cx="820376" cy="3845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8EC65-ACC7-ED4B-D42B-D1C16B7BE366}"/>
              </a:ext>
            </a:extLst>
          </p:cNvPr>
          <p:cNvGrpSpPr/>
          <p:nvPr/>
        </p:nvGrpSpPr>
        <p:grpSpPr>
          <a:xfrm>
            <a:off x="3399117" y="6635605"/>
            <a:ext cx="820376" cy="386443"/>
            <a:chOff x="3150829" y="6596129"/>
            <a:chExt cx="820376" cy="3864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972B67-0E48-D64C-9C33-9C13DB069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07" b="89507"/>
            <a:stretch/>
          </p:blipFill>
          <p:spPr>
            <a:xfrm>
              <a:off x="3150829" y="6596129"/>
              <a:ext cx="820376" cy="3845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E7A915-F709-DF1A-239B-864F312B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6" b="9542"/>
            <a:stretch/>
          </p:blipFill>
          <p:spPr>
            <a:xfrm rot="2676646">
              <a:off x="3380107" y="6737753"/>
              <a:ext cx="247998" cy="244819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508A3A-DB48-8194-6BF0-8B37BC0E11D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066726" y="6826271"/>
            <a:ext cx="332391" cy="1610"/>
          </a:xfrm>
          <a:prstGeom prst="straightConnector1">
            <a:avLst/>
          </a:prstGeom>
          <a:ln>
            <a:solidFill>
              <a:srgbClr val="1B4C7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D65354-978D-CA94-A38A-3B83B155116E}"/>
              </a:ext>
            </a:extLst>
          </p:cNvPr>
          <p:cNvSpPr txBox="1"/>
          <p:nvPr/>
        </p:nvSpPr>
        <p:spPr>
          <a:xfrm>
            <a:off x="3431469" y="6955434"/>
            <a:ext cx="755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ใช้สก</a:t>
            </a:r>
            <a:r>
              <a:rPr lang="th-TH" sz="1200" dirty="0" err="1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ิล</a:t>
            </a:r>
            <a:r>
              <a:rPr lang="th-TH" sz="1200" dirty="0">
                <a:solidFill>
                  <a:srgbClr val="1B4C78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ได้แล้ว</a:t>
            </a:r>
          </a:p>
        </p:txBody>
      </p:sp>
    </p:spTree>
    <p:extLst>
      <p:ext uri="{BB962C8B-B14F-4D97-AF65-F5344CB8AC3E}">
        <p14:creationId xmlns:p14="http://schemas.microsoft.com/office/powerpoint/2010/main" val="112660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116</Words>
  <Application>Microsoft Office PowerPoint</Application>
  <PresentationFormat>A4 Paper (210x297 mm)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Alaca Medium</vt:lpstr>
      <vt:lpstr>Arial</vt:lpstr>
      <vt:lpstr>Calibri</vt:lpstr>
      <vt:lpstr>Calibri Light</vt:lpstr>
      <vt:lpstr>FC Lamoon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yongsuk maok</dc:creator>
  <cp:lastModifiedBy>yongsuk maok</cp:lastModifiedBy>
  <cp:revision>9</cp:revision>
  <dcterms:created xsi:type="dcterms:W3CDTF">2022-11-14T15:10:01Z</dcterms:created>
  <dcterms:modified xsi:type="dcterms:W3CDTF">2022-11-14T18:04:44Z</dcterms:modified>
</cp:coreProperties>
</file>